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06" name="Shape 10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12" name="Shape 11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25" name="Shape 12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30" name="Shape 13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35" name="Shape 13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58" name="Shape 58"/>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9" name="Shape 59"/>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457200" y="1524000"/>
            <a:ext cx="8229600" cy="4572000"/>
          </a:xfrm>
          <a:prstGeom prst="rect">
            <a:avLst/>
          </a:prstGeom>
          <a:noFill/>
          <a:ln>
            <a:noFill/>
          </a:ln>
        </p:spPr>
        <p:txBody>
          <a:bodyPr lIns="91425" tIns="91425" rIns="91425" bIns="91425" anchor="t" anchorCtr="0"/>
          <a:lstStyle>
            <a:lvl1pPr marL="273050" lvl="0" indent="-132715" algn="l" rtl="0">
              <a:spcBef>
                <a:spcPts val="600"/>
              </a:spcBef>
              <a:spcAft>
                <a:spcPts val="0"/>
              </a:spcAft>
              <a:buClr>
                <a:schemeClr val="accent2"/>
              </a:buClr>
              <a:buFont typeface="Noto Symbol"/>
              <a:buChar char="●"/>
              <a:defRPr/>
            </a:lvl1pPr>
            <a:lvl2pPr marL="639762" lvl="1" indent="-154622" algn="l" rtl="0">
              <a:spcBef>
                <a:spcPts val="300"/>
              </a:spcBef>
              <a:spcAft>
                <a:spcPts val="0"/>
              </a:spcAft>
              <a:buClr>
                <a:srgbClr val="D6903D"/>
              </a:buClr>
              <a:buFont typeface="Noto Symbol"/>
              <a:buChar char="●"/>
              <a:defRPr/>
            </a:lvl2pPr>
            <a:lvl3pPr marL="1004887" lvl="2" indent="-116839" algn="l" rtl="0">
              <a:spcBef>
                <a:spcPts val="300"/>
              </a:spcBef>
              <a:spcAft>
                <a:spcPts val="0"/>
              </a:spcAft>
              <a:buClr>
                <a:srgbClr val="B37732"/>
              </a:buClr>
              <a:buFont typeface="Noto Symbol"/>
              <a:buChar char="●"/>
              <a:defRPr/>
            </a:lvl3pPr>
            <a:lvl4pPr marL="1279525" lvl="3" indent="-135572" algn="l" rtl="0">
              <a:spcBef>
                <a:spcPts val="300"/>
              </a:spcBef>
              <a:spcAft>
                <a:spcPts val="0"/>
              </a:spcAft>
              <a:buClr>
                <a:srgbClr val="D6903D"/>
              </a:buClr>
              <a:buFont typeface="Noto Symbol"/>
              <a:buChar char="●"/>
              <a:defRPr/>
            </a:lvl4pPr>
            <a:lvl5pPr marL="1554162" lvl="4" indent="-147002" algn="l" rtl="0">
              <a:spcBef>
                <a:spcPts val="338"/>
              </a:spcBef>
              <a:spcAft>
                <a:spcPts val="0"/>
              </a:spcAft>
              <a:buClr>
                <a:srgbClr val="D6903D"/>
              </a:buClr>
              <a:buFont typeface="Noto Symbol"/>
              <a:buChar char="●"/>
              <a:defRPr/>
            </a:lvl5pPr>
            <a:lvl6pPr marL="1828800" lvl="5" indent="-136842" algn="l" rtl="0">
              <a:spcBef>
                <a:spcPts val="340"/>
              </a:spcBef>
              <a:buClr>
                <a:srgbClr val="D6903E"/>
              </a:buClr>
              <a:buFont typeface="Noto Symbol"/>
              <a:buChar char="☞"/>
              <a:defRPr/>
            </a:lvl6pPr>
            <a:lvl7pPr marL="2011679" lvl="6" indent="-96519" algn="l" rtl="0">
              <a:spcBef>
                <a:spcPts val="340"/>
              </a:spcBef>
              <a:buClr>
                <a:srgbClr val="D6903E"/>
              </a:buClr>
              <a:buFont typeface="Noto Symbol"/>
              <a:buChar char="☞"/>
              <a:defRPr/>
            </a:lvl7pPr>
            <a:lvl8pPr marL="2286000" lvl="7" indent="-109537" algn="l" rtl="0">
              <a:spcBef>
                <a:spcPts val="340"/>
              </a:spcBef>
              <a:buClr>
                <a:srgbClr val="D6903E"/>
              </a:buClr>
              <a:buFont typeface="Noto Symbol"/>
              <a:buChar char="☞"/>
              <a:defRPr/>
            </a:lvl8pPr>
            <a:lvl9pPr marL="2560320" lvl="8" indent="-104457" algn="l" rtl="0">
              <a:spcBef>
                <a:spcPts val="340"/>
              </a:spcBef>
              <a:buClr>
                <a:srgbClr val="D6903E"/>
              </a:buClr>
              <a:buFont typeface="Noto Symbol"/>
              <a:buChar char="☞"/>
              <a:defRPr/>
            </a:lvl9pPr>
          </a:lstStyle>
          <a:p>
            <a:endParaRPr/>
          </a:p>
        </p:txBody>
      </p:sp>
      <p:sp>
        <p:nvSpPr>
          <p:cNvPr id="62" name="Shape 62"/>
          <p:cNvSpPr txBox="1">
            <a:spLocks noGrp="1"/>
          </p:cNvSpPr>
          <p:nvPr>
            <p:ph type="title"/>
          </p:nvPr>
        </p:nvSpPr>
        <p:spPr>
          <a:xfrm>
            <a:off x="457200" y="152400"/>
            <a:ext cx="8229600" cy="1219200"/>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marL="457200" lvl="5" algn="l" rtl="0">
              <a:spcBef>
                <a:spcPts val="0"/>
              </a:spcBef>
              <a:spcAft>
                <a:spcPts val="0"/>
              </a:spcAft>
              <a:defRPr/>
            </a:lvl6pPr>
            <a:lvl7pPr marL="914400" lvl="6" algn="l" rtl="0">
              <a:spcBef>
                <a:spcPts val="0"/>
              </a:spcBef>
              <a:spcAft>
                <a:spcPts val="0"/>
              </a:spcAft>
              <a:defRPr/>
            </a:lvl7pPr>
            <a:lvl8pPr marL="1371600" lvl="7" algn="l" rtl="0">
              <a:spcBef>
                <a:spcPts val="0"/>
              </a:spcBef>
              <a:spcAft>
                <a:spcPts val="0"/>
              </a:spcAft>
              <a:defRPr/>
            </a:lvl8pPr>
            <a:lvl9pPr marL="1828800" lvl="8" algn="l" rtl="0">
              <a:spcBef>
                <a:spcPts val="0"/>
              </a:spcBef>
              <a:spcAft>
                <a:spcPts val="0"/>
              </a:spcAft>
              <a:defRPr/>
            </a:lvl9pPr>
          </a:lstStyle>
          <a:p>
            <a:endParaRPr/>
          </a:p>
        </p:txBody>
      </p:sp>
      <p:sp>
        <p:nvSpPr>
          <p:cNvPr id="63" name="Shape 63"/>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64" name="Shape 64"/>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5" name="Shape 65"/>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rot="5400000">
            <a:off x="4732350" y="2171687"/>
            <a:ext cx="5851500" cy="2057400"/>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marL="457200" lvl="5" algn="l" rtl="0">
              <a:spcBef>
                <a:spcPts val="0"/>
              </a:spcBef>
              <a:spcAft>
                <a:spcPts val="0"/>
              </a:spcAft>
              <a:defRPr/>
            </a:lvl6pPr>
            <a:lvl7pPr marL="914400" lvl="6" algn="l" rtl="0">
              <a:spcBef>
                <a:spcPts val="0"/>
              </a:spcBef>
              <a:spcAft>
                <a:spcPts val="0"/>
              </a:spcAft>
              <a:defRPr/>
            </a:lvl7pPr>
            <a:lvl8pPr marL="1371600" lvl="7" algn="l" rtl="0">
              <a:spcBef>
                <a:spcPts val="0"/>
              </a:spcBef>
              <a:spcAft>
                <a:spcPts val="0"/>
              </a:spcAft>
              <a:defRPr/>
            </a:lvl8pPr>
            <a:lvl9pPr marL="1828800" lvl="8" algn="l" rtl="0">
              <a:spcBef>
                <a:spcPts val="0"/>
              </a:spcBef>
              <a:spcAft>
                <a:spcPts val="0"/>
              </a:spcAft>
              <a:defRPr/>
            </a:lvl9pPr>
          </a:lstStyle>
          <a:p>
            <a:endParaRPr/>
          </a:p>
        </p:txBody>
      </p:sp>
      <p:sp>
        <p:nvSpPr>
          <p:cNvPr id="68" name="Shape 68"/>
          <p:cNvSpPr txBox="1">
            <a:spLocks noGrp="1"/>
          </p:cNvSpPr>
          <p:nvPr>
            <p:ph type="body" idx="1"/>
          </p:nvPr>
        </p:nvSpPr>
        <p:spPr>
          <a:xfrm rot="5400000">
            <a:off x="541350" y="190487"/>
            <a:ext cx="5851500" cy="6019800"/>
          </a:xfrm>
          <a:prstGeom prst="rect">
            <a:avLst/>
          </a:prstGeom>
          <a:noFill/>
          <a:ln>
            <a:noFill/>
          </a:ln>
        </p:spPr>
        <p:txBody>
          <a:bodyPr lIns="91425" tIns="91425" rIns="91425" bIns="91425" anchor="t" anchorCtr="0"/>
          <a:lstStyle>
            <a:lvl1pPr marL="273050" lvl="0" indent="-132715" algn="l" rtl="0">
              <a:spcBef>
                <a:spcPts val="600"/>
              </a:spcBef>
              <a:spcAft>
                <a:spcPts val="0"/>
              </a:spcAft>
              <a:buClr>
                <a:schemeClr val="accent2"/>
              </a:buClr>
              <a:buFont typeface="Noto Symbol"/>
              <a:buChar char="●"/>
              <a:defRPr/>
            </a:lvl1pPr>
            <a:lvl2pPr marL="639762" lvl="1" indent="-154622" algn="l" rtl="0">
              <a:spcBef>
                <a:spcPts val="300"/>
              </a:spcBef>
              <a:spcAft>
                <a:spcPts val="0"/>
              </a:spcAft>
              <a:buClr>
                <a:srgbClr val="D6903D"/>
              </a:buClr>
              <a:buFont typeface="Noto Symbol"/>
              <a:buChar char="●"/>
              <a:defRPr/>
            </a:lvl2pPr>
            <a:lvl3pPr marL="1004887" lvl="2" indent="-116839" algn="l" rtl="0">
              <a:spcBef>
                <a:spcPts val="300"/>
              </a:spcBef>
              <a:spcAft>
                <a:spcPts val="0"/>
              </a:spcAft>
              <a:buClr>
                <a:srgbClr val="B37732"/>
              </a:buClr>
              <a:buFont typeface="Noto Symbol"/>
              <a:buChar char="●"/>
              <a:defRPr/>
            </a:lvl3pPr>
            <a:lvl4pPr marL="1279525" lvl="3" indent="-135572" algn="l" rtl="0">
              <a:spcBef>
                <a:spcPts val="300"/>
              </a:spcBef>
              <a:spcAft>
                <a:spcPts val="0"/>
              </a:spcAft>
              <a:buClr>
                <a:srgbClr val="D6903D"/>
              </a:buClr>
              <a:buFont typeface="Noto Symbol"/>
              <a:buChar char="●"/>
              <a:defRPr/>
            </a:lvl4pPr>
            <a:lvl5pPr marL="1554162" lvl="4" indent="-147002" algn="l" rtl="0">
              <a:spcBef>
                <a:spcPts val="338"/>
              </a:spcBef>
              <a:spcAft>
                <a:spcPts val="0"/>
              </a:spcAft>
              <a:buClr>
                <a:srgbClr val="D6903D"/>
              </a:buClr>
              <a:buFont typeface="Noto Symbol"/>
              <a:buChar char="●"/>
              <a:defRPr/>
            </a:lvl5pPr>
            <a:lvl6pPr marL="1828800" lvl="5" indent="-136842" algn="l" rtl="0">
              <a:spcBef>
                <a:spcPts val="340"/>
              </a:spcBef>
              <a:buClr>
                <a:srgbClr val="D6903E"/>
              </a:buClr>
              <a:buFont typeface="Noto Symbol"/>
              <a:buChar char="☞"/>
              <a:defRPr/>
            </a:lvl6pPr>
            <a:lvl7pPr marL="2011679" lvl="6" indent="-96519" algn="l" rtl="0">
              <a:spcBef>
                <a:spcPts val="340"/>
              </a:spcBef>
              <a:buClr>
                <a:srgbClr val="D6903E"/>
              </a:buClr>
              <a:buFont typeface="Noto Symbol"/>
              <a:buChar char="☞"/>
              <a:defRPr/>
            </a:lvl7pPr>
            <a:lvl8pPr marL="2286000" lvl="7" indent="-109537" algn="l" rtl="0">
              <a:spcBef>
                <a:spcPts val="340"/>
              </a:spcBef>
              <a:buClr>
                <a:srgbClr val="D6903E"/>
              </a:buClr>
              <a:buFont typeface="Noto Symbol"/>
              <a:buChar char="☞"/>
              <a:defRPr/>
            </a:lvl8pPr>
            <a:lvl9pPr marL="2560320" lvl="8" indent="-104457" algn="l" rtl="0">
              <a:spcBef>
                <a:spcPts val="340"/>
              </a:spcBef>
              <a:buClr>
                <a:srgbClr val="D6903E"/>
              </a:buClr>
              <a:buFont typeface="Noto Symbol"/>
              <a:buChar char="☞"/>
              <a:defRPr/>
            </a:lvl9pPr>
          </a:lstStyle>
          <a:p>
            <a:endParaRPr/>
          </a:p>
        </p:txBody>
      </p:sp>
      <p:sp>
        <p:nvSpPr>
          <p:cNvPr id="69" name="Shape 69"/>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70" name="Shape 70"/>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1" name="Shape 71"/>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152400"/>
            <a:ext cx="8229600" cy="1219200"/>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marL="457200" lvl="5" algn="l" rtl="0">
              <a:spcBef>
                <a:spcPts val="0"/>
              </a:spcBef>
              <a:spcAft>
                <a:spcPts val="0"/>
              </a:spcAft>
              <a:defRPr/>
            </a:lvl6pPr>
            <a:lvl7pPr marL="914400" lvl="6" algn="l" rtl="0">
              <a:spcBef>
                <a:spcPts val="0"/>
              </a:spcBef>
              <a:spcAft>
                <a:spcPts val="0"/>
              </a:spcAft>
              <a:defRPr/>
            </a:lvl7pPr>
            <a:lvl8pPr marL="1371600" lvl="7" algn="l" rtl="0">
              <a:spcBef>
                <a:spcPts val="0"/>
              </a:spcBef>
              <a:spcAft>
                <a:spcPts val="0"/>
              </a:spcAft>
              <a:defRPr/>
            </a:lvl8pPr>
            <a:lvl9pPr marL="1828800" lvl="8" algn="l" rtl="0">
              <a:spcBef>
                <a:spcPts val="0"/>
              </a:spcBef>
              <a:spcAft>
                <a:spcPts val="0"/>
              </a:spcAft>
              <a:defRPr/>
            </a:lvl9pPr>
          </a:lstStyle>
          <a:p>
            <a:endParaRPr/>
          </a:p>
        </p:txBody>
      </p:sp>
      <p:sp>
        <p:nvSpPr>
          <p:cNvPr id="74" name="Shape 74"/>
          <p:cNvSpPr txBox="1">
            <a:spLocks noGrp="1"/>
          </p:cNvSpPr>
          <p:nvPr>
            <p:ph type="body" idx="1"/>
          </p:nvPr>
        </p:nvSpPr>
        <p:spPr>
          <a:xfrm rot="5400000">
            <a:off x="2232750" y="-327750"/>
            <a:ext cx="4678500" cy="8229600"/>
          </a:xfrm>
          <a:prstGeom prst="rect">
            <a:avLst/>
          </a:prstGeom>
          <a:noFill/>
          <a:ln>
            <a:noFill/>
          </a:ln>
        </p:spPr>
        <p:txBody>
          <a:bodyPr lIns="91425" tIns="91425" rIns="91425" bIns="91425" anchor="t" anchorCtr="0"/>
          <a:lstStyle>
            <a:lvl1pPr marL="273050" lvl="0" indent="-132715" algn="l" rtl="0">
              <a:spcBef>
                <a:spcPts val="600"/>
              </a:spcBef>
              <a:spcAft>
                <a:spcPts val="0"/>
              </a:spcAft>
              <a:buClr>
                <a:schemeClr val="accent2"/>
              </a:buClr>
              <a:buFont typeface="Noto Symbol"/>
              <a:buChar char="●"/>
              <a:defRPr/>
            </a:lvl1pPr>
            <a:lvl2pPr marL="639762" lvl="1" indent="-154622" algn="l" rtl="0">
              <a:spcBef>
                <a:spcPts val="300"/>
              </a:spcBef>
              <a:spcAft>
                <a:spcPts val="0"/>
              </a:spcAft>
              <a:buClr>
                <a:srgbClr val="D6903D"/>
              </a:buClr>
              <a:buFont typeface="Noto Symbol"/>
              <a:buChar char="●"/>
              <a:defRPr/>
            </a:lvl2pPr>
            <a:lvl3pPr marL="1004887" lvl="2" indent="-116839" algn="l" rtl="0">
              <a:spcBef>
                <a:spcPts val="300"/>
              </a:spcBef>
              <a:spcAft>
                <a:spcPts val="0"/>
              </a:spcAft>
              <a:buClr>
                <a:srgbClr val="B37732"/>
              </a:buClr>
              <a:buFont typeface="Noto Symbol"/>
              <a:buChar char="●"/>
              <a:defRPr/>
            </a:lvl3pPr>
            <a:lvl4pPr marL="1279525" lvl="3" indent="-135572" algn="l" rtl="0">
              <a:spcBef>
                <a:spcPts val="300"/>
              </a:spcBef>
              <a:spcAft>
                <a:spcPts val="0"/>
              </a:spcAft>
              <a:buClr>
                <a:srgbClr val="D6903D"/>
              </a:buClr>
              <a:buFont typeface="Noto Symbol"/>
              <a:buChar char="●"/>
              <a:defRPr/>
            </a:lvl4pPr>
            <a:lvl5pPr marL="1554162" lvl="4" indent="-147002" algn="l" rtl="0">
              <a:spcBef>
                <a:spcPts val="338"/>
              </a:spcBef>
              <a:spcAft>
                <a:spcPts val="0"/>
              </a:spcAft>
              <a:buClr>
                <a:srgbClr val="D6903D"/>
              </a:buClr>
              <a:buFont typeface="Noto Symbol"/>
              <a:buChar char="●"/>
              <a:defRPr/>
            </a:lvl5pPr>
            <a:lvl6pPr marL="1828800" lvl="5" indent="-136842" algn="l" rtl="0">
              <a:spcBef>
                <a:spcPts val="340"/>
              </a:spcBef>
              <a:buClr>
                <a:srgbClr val="D6903E"/>
              </a:buClr>
              <a:buFont typeface="Noto Symbol"/>
              <a:buChar char="☞"/>
              <a:defRPr/>
            </a:lvl6pPr>
            <a:lvl7pPr marL="2011679" lvl="6" indent="-96519" algn="l" rtl="0">
              <a:spcBef>
                <a:spcPts val="340"/>
              </a:spcBef>
              <a:buClr>
                <a:srgbClr val="D6903E"/>
              </a:buClr>
              <a:buFont typeface="Noto Symbol"/>
              <a:buChar char="☞"/>
              <a:defRPr/>
            </a:lvl7pPr>
            <a:lvl8pPr marL="2286000" lvl="7" indent="-109537" algn="l" rtl="0">
              <a:spcBef>
                <a:spcPts val="340"/>
              </a:spcBef>
              <a:buClr>
                <a:srgbClr val="D6903E"/>
              </a:buClr>
              <a:buFont typeface="Noto Symbol"/>
              <a:buChar char="☞"/>
              <a:defRPr/>
            </a:lvl8pPr>
            <a:lvl9pPr marL="2560320" lvl="8" indent="-104457" algn="l" rtl="0">
              <a:spcBef>
                <a:spcPts val="340"/>
              </a:spcBef>
              <a:buClr>
                <a:srgbClr val="D6903E"/>
              </a:buClr>
              <a:buFont typeface="Noto Symbol"/>
              <a:buChar char="☞"/>
              <a:defRPr/>
            </a:lvl9pPr>
          </a:lstStyle>
          <a:p>
            <a:endParaRPr/>
          </a:p>
        </p:txBody>
      </p:sp>
      <p:sp>
        <p:nvSpPr>
          <p:cNvPr id="75" name="Shape 75"/>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76" name="Shape 76"/>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7" name="Shape 77"/>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6629400" y="457200"/>
            <a:ext cx="2057400" cy="1066800"/>
          </a:xfrm>
          <a:prstGeom prst="rect">
            <a:avLst/>
          </a:prstGeom>
          <a:noFill/>
          <a:ln>
            <a:noFill/>
          </a:ln>
        </p:spPr>
        <p:txBody>
          <a:bodyPr lIns="91425" tIns="91425" rIns="91425" bIns="91425" anchor="b" anchorCtr="0"/>
          <a:lstStyle>
            <a:lvl1pPr lvl="0" algn="l" rtl="0">
              <a:spcBef>
                <a:spcPts val="0"/>
              </a:spcBef>
              <a:buClr>
                <a:schemeClr val="lt2"/>
              </a:buClr>
              <a:buFont typeface="Constanti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a:spLocks noGrp="1"/>
          </p:cNvSpPr>
          <p:nvPr>
            <p:ph type="pic" idx="2"/>
          </p:nvPr>
        </p:nvSpPr>
        <p:spPr>
          <a:xfrm>
            <a:off x="457199" y="457200"/>
            <a:ext cx="6019800" cy="5562600"/>
          </a:xfrm>
          <a:prstGeom prst="rect">
            <a:avLst/>
          </a:prstGeom>
          <a:solidFill>
            <a:srgbClr val="FEFDF4"/>
          </a:solidFill>
          <a:ln>
            <a:noFill/>
          </a:ln>
        </p:spPr>
      </p:sp>
      <p:sp>
        <p:nvSpPr>
          <p:cNvPr id="81" name="Shape 81"/>
          <p:cNvSpPr txBox="1">
            <a:spLocks noGrp="1"/>
          </p:cNvSpPr>
          <p:nvPr>
            <p:ph type="body" idx="1"/>
          </p:nvPr>
        </p:nvSpPr>
        <p:spPr>
          <a:xfrm>
            <a:off x="6629400" y="1600200"/>
            <a:ext cx="2057400" cy="4419600"/>
          </a:xfrm>
          <a:prstGeom prst="rect">
            <a:avLst/>
          </a:prstGeom>
          <a:noFill/>
          <a:ln>
            <a:noFill/>
          </a:ln>
        </p:spPr>
        <p:txBody>
          <a:bodyPr lIns="91425" tIns="91425" rIns="91425" bIns="91425" anchor="t" anchorCtr="0"/>
          <a:lstStyle>
            <a:lvl1pPr marL="0" lvl="0" indent="0" rtl="0">
              <a:lnSpc>
                <a:spcPct val="125000"/>
              </a:lnSpc>
              <a:spcBef>
                <a:spcPts val="0"/>
              </a:spcBef>
              <a:spcAft>
                <a:spcPts val="1000"/>
              </a:spcAft>
              <a:buClr>
                <a:schemeClr val="lt2"/>
              </a:buClr>
              <a:buFont typeface="Constanti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2" name="Shape 82"/>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3" name="Shape 83"/>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4" name="Shape 84"/>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457200" y="457200"/>
            <a:ext cx="6248400" cy="5715000"/>
          </a:xfrm>
          <a:prstGeom prst="rect">
            <a:avLst/>
          </a:prstGeom>
          <a:noFill/>
          <a:ln>
            <a:noFill/>
          </a:ln>
        </p:spPr>
        <p:txBody>
          <a:bodyPr lIns="91425" tIns="91425" rIns="91425" bIns="91425" anchor="t" anchorCtr="0"/>
          <a:lstStyle>
            <a:lvl1pPr marL="273050" lvl="0" indent="-132715" algn="l" rtl="0">
              <a:spcBef>
                <a:spcPts val="600"/>
              </a:spcBef>
              <a:spcAft>
                <a:spcPts val="0"/>
              </a:spcAft>
              <a:buClr>
                <a:schemeClr val="accent2"/>
              </a:buClr>
              <a:buFont typeface="Noto Symbol"/>
              <a:buChar char="●"/>
              <a:defRPr/>
            </a:lvl1pPr>
            <a:lvl2pPr marL="639762" lvl="1" indent="-154622" algn="l" rtl="0">
              <a:spcBef>
                <a:spcPts val="300"/>
              </a:spcBef>
              <a:spcAft>
                <a:spcPts val="0"/>
              </a:spcAft>
              <a:buClr>
                <a:srgbClr val="D6903D"/>
              </a:buClr>
              <a:buFont typeface="Noto Symbol"/>
              <a:buChar char="●"/>
              <a:defRPr/>
            </a:lvl2pPr>
            <a:lvl3pPr marL="1004887" lvl="2" indent="-116839" algn="l" rtl="0">
              <a:spcBef>
                <a:spcPts val="300"/>
              </a:spcBef>
              <a:spcAft>
                <a:spcPts val="0"/>
              </a:spcAft>
              <a:buClr>
                <a:srgbClr val="B37732"/>
              </a:buClr>
              <a:buFont typeface="Noto Symbol"/>
              <a:buChar char="●"/>
              <a:defRPr/>
            </a:lvl3pPr>
            <a:lvl4pPr marL="1279525" lvl="3" indent="-135572" algn="l" rtl="0">
              <a:spcBef>
                <a:spcPts val="300"/>
              </a:spcBef>
              <a:spcAft>
                <a:spcPts val="0"/>
              </a:spcAft>
              <a:buClr>
                <a:srgbClr val="D6903D"/>
              </a:buClr>
              <a:buFont typeface="Noto Symbol"/>
              <a:buChar char="●"/>
              <a:defRPr/>
            </a:lvl4pPr>
            <a:lvl5pPr marL="1554162" lvl="4" indent="-147002" algn="l" rtl="0">
              <a:spcBef>
                <a:spcPts val="338"/>
              </a:spcBef>
              <a:spcAft>
                <a:spcPts val="0"/>
              </a:spcAft>
              <a:buClr>
                <a:srgbClr val="D6903D"/>
              </a:buClr>
              <a:buFont typeface="Noto Symbol"/>
              <a:buChar char="●"/>
              <a:defRPr/>
            </a:lvl5pPr>
            <a:lvl6pPr marL="1828800" lvl="5" indent="-136842" algn="l" rtl="0">
              <a:spcBef>
                <a:spcPts val="340"/>
              </a:spcBef>
              <a:buClr>
                <a:srgbClr val="D6903E"/>
              </a:buClr>
              <a:buFont typeface="Noto Symbol"/>
              <a:buChar char="☞"/>
              <a:defRPr/>
            </a:lvl6pPr>
            <a:lvl7pPr marL="2011679" lvl="6" indent="-96519" algn="l" rtl="0">
              <a:spcBef>
                <a:spcPts val="340"/>
              </a:spcBef>
              <a:buClr>
                <a:srgbClr val="D6903E"/>
              </a:buClr>
              <a:buFont typeface="Noto Symbol"/>
              <a:buChar char="☞"/>
              <a:defRPr/>
            </a:lvl7pPr>
            <a:lvl8pPr marL="2286000" lvl="7" indent="-109537" algn="l" rtl="0">
              <a:spcBef>
                <a:spcPts val="340"/>
              </a:spcBef>
              <a:buClr>
                <a:srgbClr val="D6903E"/>
              </a:buClr>
              <a:buFont typeface="Noto Symbol"/>
              <a:buChar char="☞"/>
              <a:defRPr/>
            </a:lvl8pPr>
            <a:lvl9pPr marL="2560320" lvl="8" indent="-104457" algn="l" rtl="0">
              <a:spcBef>
                <a:spcPts val="340"/>
              </a:spcBef>
              <a:buClr>
                <a:srgbClr val="D6903E"/>
              </a:buClr>
              <a:buFont typeface="Noto Symbol"/>
              <a:buChar char="☞"/>
              <a:defRPr/>
            </a:lvl9pPr>
          </a:lstStyle>
          <a:p>
            <a:endParaRPr/>
          </a:p>
        </p:txBody>
      </p:sp>
      <p:sp>
        <p:nvSpPr>
          <p:cNvPr id="87" name="Shape 87"/>
          <p:cNvSpPr txBox="1">
            <a:spLocks noGrp="1"/>
          </p:cNvSpPr>
          <p:nvPr>
            <p:ph type="body" idx="2"/>
          </p:nvPr>
        </p:nvSpPr>
        <p:spPr>
          <a:xfrm>
            <a:off x="6781800" y="1600200"/>
            <a:ext cx="1984200" cy="3733800"/>
          </a:xfrm>
          <a:prstGeom prst="rect">
            <a:avLst/>
          </a:prstGeom>
          <a:noFill/>
          <a:ln>
            <a:noFill/>
          </a:ln>
        </p:spPr>
        <p:txBody>
          <a:bodyPr lIns="91425" tIns="91425" rIns="91425" bIns="91425" anchor="t" anchorCtr="0"/>
          <a:lstStyle>
            <a:lvl1pPr marL="0" lvl="0" indent="0" rtl="0">
              <a:lnSpc>
                <a:spcPct val="125000"/>
              </a:lnSpc>
              <a:spcBef>
                <a:spcPts val="0"/>
              </a:spcBef>
              <a:spcAft>
                <a:spcPts val="1000"/>
              </a:spcAft>
              <a:buClr>
                <a:schemeClr val="lt2"/>
              </a:buClr>
              <a:buFont typeface="Constantia"/>
              <a:buNone/>
              <a:defRPr/>
            </a:lvl1pPr>
            <a:lvl2pPr lvl="1" rtl="0">
              <a:spcBef>
                <a:spcPts val="0"/>
              </a:spcBef>
              <a:buFont typeface="Constantia"/>
              <a:buNone/>
              <a:defRPr/>
            </a:lvl2pPr>
            <a:lvl3pPr lvl="2" rtl="0">
              <a:spcBef>
                <a:spcPts val="0"/>
              </a:spcBef>
              <a:buFont typeface="Constantia"/>
              <a:buNone/>
              <a:defRPr/>
            </a:lvl3pPr>
            <a:lvl4pPr lvl="3" rtl="0">
              <a:spcBef>
                <a:spcPts val="0"/>
              </a:spcBef>
              <a:buFont typeface="Constantia"/>
              <a:buNone/>
              <a:defRPr/>
            </a:lvl4pPr>
            <a:lvl5pPr lvl="4" rtl="0">
              <a:spcBef>
                <a:spcPts val="0"/>
              </a:spcBef>
              <a:buFont typeface="Constantia"/>
              <a:buNone/>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8" name="Shape 88"/>
          <p:cNvSpPr txBox="1">
            <a:spLocks noGrp="1"/>
          </p:cNvSpPr>
          <p:nvPr>
            <p:ph type="title"/>
          </p:nvPr>
        </p:nvSpPr>
        <p:spPr>
          <a:xfrm>
            <a:off x="6781800" y="457200"/>
            <a:ext cx="1981200" cy="1066800"/>
          </a:xfrm>
          <a:prstGeom prst="rect">
            <a:avLst/>
          </a:prstGeom>
          <a:noFill/>
          <a:ln>
            <a:noFill/>
          </a:ln>
        </p:spPr>
        <p:txBody>
          <a:bodyPr lIns="91425" tIns="91425" rIns="91425" bIns="91425" anchor="b" anchorCtr="0"/>
          <a:lstStyle>
            <a:lvl1pPr lvl="0" algn="l" rtl="0">
              <a:spcBef>
                <a:spcPts val="0"/>
              </a:spcBef>
              <a:buClr>
                <a:schemeClr val="lt2"/>
              </a:buClr>
              <a:buFont typeface="Constantia"/>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9" name="Shape 89"/>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0" name="Shape 90"/>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1" name="Shape 91"/>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152400"/>
            <a:ext cx="8229600" cy="1219200"/>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marL="457200" lvl="5" algn="l" rtl="0">
              <a:spcBef>
                <a:spcPts val="0"/>
              </a:spcBef>
              <a:spcAft>
                <a:spcPts val="0"/>
              </a:spcAft>
              <a:defRPr/>
            </a:lvl6pPr>
            <a:lvl7pPr marL="914400" lvl="6" algn="l" rtl="0">
              <a:spcBef>
                <a:spcPts val="0"/>
              </a:spcBef>
              <a:spcAft>
                <a:spcPts val="0"/>
              </a:spcAft>
              <a:defRPr/>
            </a:lvl7pPr>
            <a:lvl8pPr marL="1371600" lvl="7" algn="l" rtl="0">
              <a:spcBef>
                <a:spcPts val="0"/>
              </a:spcBef>
              <a:spcAft>
                <a:spcPts val="0"/>
              </a:spcAft>
              <a:defRPr/>
            </a:lvl8pPr>
            <a:lvl9pPr marL="1828800" lvl="8" algn="l" rtl="0">
              <a:spcBef>
                <a:spcPts val="0"/>
              </a:spcBef>
              <a:spcAft>
                <a:spcPts val="0"/>
              </a:spcAft>
              <a:defRPr/>
            </a:lvl9pPr>
          </a:lstStyle>
          <a:p>
            <a:endParaRPr/>
          </a:p>
        </p:txBody>
      </p:sp>
      <p:sp>
        <p:nvSpPr>
          <p:cNvPr id="94" name="Shape 94"/>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95" name="Shape 95"/>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96" name="Shape 96"/>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152400"/>
            <a:ext cx="8229600" cy="1219200"/>
          </a:xfrm>
          <a:prstGeom prst="rect">
            <a:avLst/>
          </a:prstGeom>
          <a:noFill/>
          <a:ln>
            <a:noFill/>
          </a:ln>
        </p:spPr>
        <p:txBody>
          <a:bodyPr lIns="91425" tIns="91425" rIns="91425" bIns="91425" anchor="b" anchorCtr="0"/>
          <a:lstStyle>
            <a:lvl1pPr lvl="0" algn="l" rtl="0">
              <a:spcBef>
                <a:spcPts val="0"/>
              </a:spcBef>
              <a:spcAft>
                <a:spcPts val="0"/>
              </a:spcAft>
              <a:defRPr/>
            </a:lvl1pPr>
            <a:lvl2pPr lvl="1" algn="l" rtl="0">
              <a:spcBef>
                <a:spcPts val="0"/>
              </a:spcBef>
              <a:spcAft>
                <a:spcPts val="0"/>
              </a:spcAft>
              <a:defRPr/>
            </a:lvl2pPr>
            <a:lvl3pPr lvl="2" algn="l" rtl="0">
              <a:spcBef>
                <a:spcPts val="0"/>
              </a:spcBef>
              <a:spcAft>
                <a:spcPts val="0"/>
              </a:spcAft>
              <a:defRPr/>
            </a:lvl3pPr>
            <a:lvl4pPr lvl="3" algn="l" rtl="0">
              <a:spcBef>
                <a:spcPts val="0"/>
              </a:spcBef>
              <a:spcAft>
                <a:spcPts val="0"/>
              </a:spcAft>
              <a:defRPr/>
            </a:lvl4pPr>
            <a:lvl5pPr lvl="4" algn="l" rtl="0">
              <a:spcBef>
                <a:spcPts val="0"/>
              </a:spcBef>
              <a:spcAft>
                <a:spcPts val="0"/>
              </a:spcAft>
              <a:defRPr/>
            </a:lvl5pPr>
            <a:lvl6pPr marL="457200" lvl="5" algn="l" rtl="0">
              <a:spcBef>
                <a:spcPts val="0"/>
              </a:spcBef>
              <a:spcAft>
                <a:spcPts val="0"/>
              </a:spcAft>
              <a:defRPr/>
            </a:lvl6pPr>
            <a:lvl7pPr marL="914400" lvl="6" algn="l" rtl="0">
              <a:spcBef>
                <a:spcPts val="0"/>
              </a:spcBef>
              <a:spcAft>
                <a:spcPts val="0"/>
              </a:spcAft>
              <a:defRPr/>
            </a:lvl7pPr>
            <a:lvl8pPr marL="1371600" lvl="7" algn="l" rtl="0">
              <a:spcBef>
                <a:spcPts val="0"/>
              </a:spcBef>
              <a:spcAft>
                <a:spcPts val="0"/>
              </a:spcAft>
              <a:defRPr/>
            </a:lvl8pPr>
            <a:lvl9pPr marL="1828800" lvl="8" algn="l" rtl="0">
              <a:spcBef>
                <a:spcPts val="0"/>
              </a:spcBef>
              <a:spcAft>
                <a:spcPts val="0"/>
              </a:spcAft>
              <a:defRPr/>
            </a:lvl9pPr>
          </a:lstStyle>
          <a:p>
            <a:endParaRPr/>
          </a:p>
        </p:txBody>
      </p:sp>
      <p:sp>
        <p:nvSpPr>
          <p:cNvPr id="99" name="Shape 99"/>
          <p:cNvSpPr txBox="1">
            <a:spLocks noGrp="1"/>
          </p:cNvSpPr>
          <p:nvPr>
            <p:ph type="body" idx="1"/>
          </p:nvPr>
        </p:nvSpPr>
        <p:spPr>
          <a:xfrm>
            <a:off x="457200" y="1524000"/>
            <a:ext cx="4059900" cy="4572000"/>
          </a:xfrm>
          <a:prstGeom prst="rect">
            <a:avLst/>
          </a:prstGeom>
          <a:noFill/>
          <a:ln>
            <a:noFill/>
          </a:ln>
        </p:spPr>
        <p:txBody>
          <a:bodyPr lIns="91425" tIns="91425" rIns="91425" bIns="91425" anchor="t" anchorCtr="0"/>
          <a:lstStyle>
            <a:lvl1pPr marL="273050" lvl="0" indent="-132715" algn="l" rtl="0">
              <a:spcBef>
                <a:spcPts val="600"/>
              </a:spcBef>
              <a:spcAft>
                <a:spcPts val="0"/>
              </a:spcAft>
              <a:buClr>
                <a:schemeClr val="accent2"/>
              </a:buClr>
              <a:buFont typeface="Noto Symbol"/>
              <a:buChar char="●"/>
              <a:defRPr/>
            </a:lvl1pPr>
            <a:lvl2pPr marL="639762" lvl="1" indent="-154622" algn="l" rtl="0">
              <a:spcBef>
                <a:spcPts val="300"/>
              </a:spcBef>
              <a:spcAft>
                <a:spcPts val="0"/>
              </a:spcAft>
              <a:buClr>
                <a:srgbClr val="D6903D"/>
              </a:buClr>
              <a:buFont typeface="Noto Symbol"/>
              <a:buChar char="●"/>
              <a:defRPr/>
            </a:lvl2pPr>
            <a:lvl3pPr marL="1004887" lvl="2" indent="-116839" algn="l" rtl="0">
              <a:spcBef>
                <a:spcPts val="300"/>
              </a:spcBef>
              <a:spcAft>
                <a:spcPts val="0"/>
              </a:spcAft>
              <a:buClr>
                <a:srgbClr val="B37732"/>
              </a:buClr>
              <a:buFont typeface="Noto Symbol"/>
              <a:buChar char="●"/>
              <a:defRPr/>
            </a:lvl3pPr>
            <a:lvl4pPr marL="1279525" lvl="3" indent="-135572" algn="l" rtl="0">
              <a:spcBef>
                <a:spcPts val="300"/>
              </a:spcBef>
              <a:spcAft>
                <a:spcPts val="0"/>
              </a:spcAft>
              <a:buClr>
                <a:srgbClr val="D6903D"/>
              </a:buClr>
              <a:buFont typeface="Noto Symbol"/>
              <a:buChar char="●"/>
              <a:defRPr/>
            </a:lvl4pPr>
            <a:lvl5pPr marL="1554162" lvl="4" indent="-147002" algn="l" rtl="0">
              <a:spcBef>
                <a:spcPts val="338"/>
              </a:spcBef>
              <a:spcAft>
                <a:spcPts val="0"/>
              </a:spcAft>
              <a:buClr>
                <a:srgbClr val="D6903D"/>
              </a:buClr>
              <a:buFont typeface="Noto Symbol"/>
              <a:buChar char="●"/>
              <a:defRPr/>
            </a:lvl5pPr>
            <a:lvl6pPr marL="1828800" lvl="5" indent="-136842" algn="l" rtl="0">
              <a:spcBef>
                <a:spcPts val="340"/>
              </a:spcBef>
              <a:buClr>
                <a:srgbClr val="D6903E"/>
              </a:buClr>
              <a:buFont typeface="Noto Symbol"/>
              <a:buChar char="☞"/>
              <a:defRPr/>
            </a:lvl6pPr>
            <a:lvl7pPr marL="2011679" lvl="6" indent="-96519" algn="l" rtl="0">
              <a:spcBef>
                <a:spcPts val="340"/>
              </a:spcBef>
              <a:buClr>
                <a:srgbClr val="D6903E"/>
              </a:buClr>
              <a:buFont typeface="Noto Symbol"/>
              <a:buChar char="☞"/>
              <a:defRPr/>
            </a:lvl7pPr>
            <a:lvl8pPr marL="2286000" lvl="7" indent="-109537" algn="l" rtl="0">
              <a:spcBef>
                <a:spcPts val="340"/>
              </a:spcBef>
              <a:buClr>
                <a:srgbClr val="D6903E"/>
              </a:buClr>
              <a:buFont typeface="Noto Symbol"/>
              <a:buChar char="☞"/>
              <a:defRPr/>
            </a:lvl8pPr>
            <a:lvl9pPr marL="2560320" lvl="8" indent="-104457" algn="l" rtl="0">
              <a:spcBef>
                <a:spcPts val="340"/>
              </a:spcBef>
              <a:buClr>
                <a:srgbClr val="D6903E"/>
              </a:buClr>
              <a:buFont typeface="Noto Symbol"/>
              <a:buChar char="☞"/>
              <a:defRPr/>
            </a:lvl9pPr>
          </a:lstStyle>
          <a:p>
            <a:endParaRPr/>
          </a:p>
        </p:txBody>
      </p:sp>
      <p:sp>
        <p:nvSpPr>
          <p:cNvPr id="100" name="Shape 100"/>
          <p:cNvSpPr txBox="1">
            <a:spLocks noGrp="1"/>
          </p:cNvSpPr>
          <p:nvPr>
            <p:ph type="body" idx="2"/>
          </p:nvPr>
        </p:nvSpPr>
        <p:spPr>
          <a:xfrm>
            <a:off x="4648200" y="1524000"/>
            <a:ext cx="4059900" cy="4572000"/>
          </a:xfrm>
          <a:prstGeom prst="rect">
            <a:avLst/>
          </a:prstGeom>
          <a:noFill/>
          <a:ln>
            <a:noFill/>
          </a:ln>
        </p:spPr>
        <p:txBody>
          <a:bodyPr lIns="91425" tIns="91425" rIns="91425" bIns="91425" anchor="t" anchorCtr="0"/>
          <a:lstStyle>
            <a:lvl1pPr marL="273050" lvl="0" indent="-132715" algn="l" rtl="0">
              <a:spcBef>
                <a:spcPts val="600"/>
              </a:spcBef>
              <a:spcAft>
                <a:spcPts val="0"/>
              </a:spcAft>
              <a:buClr>
                <a:schemeClr val="accent2"/>
              </a:buClr>
              <a:buFont typeface="Noto Symbol"/>
              <a:buChar char="●"/>
              <a:defRPr/>
            </a:lvl1pPr>
            <a:lvl2pPr marL="639762" lvl="1" indent="-154622" algn="l" rtl="0">
              <a:spcBef>
                <a:spcPts val="300"/>
              </a:spcBef>
              <a:spcAft>
                <a:spcPts val="0"/>
              </a:spcAft>
              <a:buClr>
                <a:srgbClr val="D6903D"/>
              </a:buClr>
              <a:buFont typeface="Noto Symbol"/>
              <a:buChar char="●"/>
              <a:defRPr/>
            </a:lvl2pPr>
            <a:lvl3pPr marL="1004887" lvl="2" indent="-116839" algn="l" rtl="0">
              <a:spcBef>
                <a:spcPts val="300"/>
              </a:spcBef>
              <a:spcAft>
                <a:spcPts val="0"/>
              </a:spcAft>
              <a:buClr>
                <a:srgbClr val="B37732"/>
              </a:buClr>
              <a:buFont typeface="Noto Symbol"/>
              <a:buChar char="●"/>
              <a:defRPr/>
            </a:lvl3pPr>
            <a:lvl4pPr marL="1279525" lvl="3" indent="-135572" algn="l" rtl="0">
              <a:spcBef>
                <a:spcPts val="300"/>
              </a:spcBef>
              <a:spcAft>
                <a:spcPts val="0"/>
              </a:spcAft>
              <a:buClr>
                <a:srgbClr val="D6903D"/>
              </a:buClr>
              <a:buFont typeface="Noto Symbol"/>
              <a:buChar char="●"/>
              <a:defRPr/>
            </a:lvl4pPr>
            <a:lvl5pPr marL="1554162" lvl="4" indent="-147002" algn="l" rtl="0">
              <a:spcBef>
                <a:spcPts val="338"/>
              </a:spcBef>
              <a:spcAft>
                <a:spcPts val="0"/>
              </a:spcAft>
              <a:buClr>
                <a:srgbClr val="D6903D"/>
              </a:buClr>
              <a:buFont typeface="Noto Symbol"/>
              <a:buChar char="●"/>
              <a:defRPr/>
            </a:lvl5pPr>
            <a:lvl6pPr marL="1828800" lvl="5" indent="-136842" algn="l" rtl="0">
              <a:spcBef>
                <a:spcPts val="340"/>
              </a:spcBef>
              <a:buClr>
                <a:srgbClr val="D6903E"/>
              </a:buClr>
              <a:buFont typeface="Noto Symbol"/>
              <a:buChar char="☞"/>
              <a:defRPr/>
            </a:lvl6pPr>
            <a:lvl7pPr marL="2011679" lvl="6" indent="-96519" algn="l" rtl="0">
              <a:spcBef>
                <a:spcPts val="340"/>
              </a:spcBef>
              <a:buClr>
                <a:srgbClr val="D6903E"/>
              </a:buClr>
              <a:buFont typeface="Noto Symbol"/>
              <a:buChar char="☞"/>
              <a:defRPr/>
            </a:lvl7pPr>
            <a:lvl8pPr marL="2286000" lvl="7" indent="-109537" algn="l" rtl="0">
              <a:spcBef>
                <a:spcPts val="340"/>
              </a:spcBef>
              <a:buClr>
                <a:srgbClr val="D6903E"/>
              </a:buClr>
              <a:buFont typeface="Noto Symbol"/>
              <a:buChar char="☞"/>
              <a:defRPr/>
            </a:lvl8pPr>
            <a:lvl9pPr marL="2560320" lvl="8" indent="-104457" algn="l" rtl="0">
              <a:spcBef>
                <a:spcPts val="340"/>
              </a:spcBef>
              <a:buClr>
                <a:srgbClr val="D6903E"/>
              </a:buClr>
              <a:buFont typeface="Noto Symbol"/>
              <a:buChar char="☞"/>
              <a:defRPr/>
            </a:lvl9pPr>
          </a:lstStyle>
          <a:p>
            <a:endParaRPr/>
          </a:p>
        </p:txBody>
      </p:sp>
      <p:sp>
        <p:nvSpPr>
          <p:cNvPr id="101" name="Shape 101"/>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02" name="Shape 102"/>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03" name="Shape 103"/>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6"/>
            <a:ext cx="4572000" cy="68580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theme" Target="../theme/theme2.xml"/><Relationship Id="rId10"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0">
            <a:alphaModFix/>
          </a:blip>
          <a:stretch>
            <a:fillRect/>
          </a:stretch>
        </a:blipFill>
        <a:effectLst/>
      </p:bgPr>
    </p:bg>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457200" y="1447800"/>
            <a:ext cx="8229600" cy="4678500"/>
          </a:xfrm>
          <a:prstGeom prst="rect">
            <a:avLst/>
          </a:prstGeom>
          <a:noFill/>
          <a:ln>
            <a:noFill/>
          </a:ln>
        </p:spPr>
        <p:txBody>
          <a:bodyPr lIns="91425" tIns="91425" rIns="91425" bIns="91425" anchor="t" anchorCtr="0"/>
          <a:lstStyle>
            <a:lvl1pPr marL="273050" marR="0" lvl="0" indent="-132715" algn="l" rtl="0">
              <a:spcBef>
                <a:spcPts val="600"/>
              </a:spcBef>
              <a:spcAft>
                <a:spcPts val="0"/>
              </a:spcAft>
              <a:buClr>
                <a:schemeClr val="accent2"/>
              </a:buClr>
              <a:buFont typeface="Noto Symbol"/>
              <a:buChar char="●"/>
              <a:defRPr/>
            </a:lvl1pPr>
            <a:lvl2pPr marL="639762" marR="0" lvl="1" indent="-154622" algn="l" rtl="0">
              <a:spcBef>
                <a:spcPts val="300"/>
              </a:spcBef>
              <a:spcAft>
                <a:spcPts val="0"/>
              </a:spcAft>
              <a:buClr>
                <a:srgbClr val="D6903D"/>
              </a:buClr>
              <a:buFont typeface="Noto Symbol"/>
              <a:buChar char="●"/>
              <a:defRPr/>
            </a:lvl2pPr>
            <a:lvl3pPr marL="1004887" marR="0" lvl="2" indent="-116839" algn="l" rtl="0">
              <a:spcBef>
                <a:spcPts val="300"/>
              </a:spcBef>
              <a:spcAft>
                <a:spcPts val="0"/>
              </a:spcAft>
              <a:buClr>
                <a:srgbClr val="B37732"/>
              </a:buClr>
              <a:buFont typeface="Noto Symbol"/>
              <a:buChar char="●"/>
              <a:defRPr/>
            </a:lvl3pPr>
            <a:lvl4pPr marL="1279525" marR="0" lvl="3" indent="-135572" algn="l" rtl="0">
              <a:spcBef>
                <a:spcPts val="300"/>
              </a:spcBef>
              <a:spcAft>
                <a:spcPts val="0"/>
              </a:spcAft>
              <a:buClr>
                <a:srgbClr val="D6903D"/>
              </a:buClr>
              <a:buFont typeface="Noto Symbol"/>
              <a:buChar char="●"/>
              <a:defRPr/>
            </a:lvl4pPr>
            <a:lvl5pPr marL="1554162" marR="0" lvl="4" indent="-147002" algn="l" rtl="0">
              <a:spcBef>
                <a:spcPts val="338"/>
              </a:spcBef>
              <a:spcAft>
                <a:spcPts val="0"/>
              </a:spcAft>
              <a:buClr>
                <a:srgbClr val="D6903D"/>
              </a:buClr>
              <a:buFont typeface="Noto Symbol"/>
              <a:buChar char="●"/>
              <a:defRPr/>
            </a:lvl5pPr>
            <a:lvl6pPr marL="1828800" marR="0" lvl="5" indent="-136842" algn="l" rtl="0">
              <a:spcBef>
                <a:spcPts val="340"/>
              </a:spcBef>
              <a:buClr>
                <a:srgbClr val="D6903E"/>
              </a:buClr>
              <a:buFont typeface="Noto Symbol"/>
              <a:buChar char="☞"/>
              <a:defRPr/>
            </a:lvl6pPr>
            <a:lvl7pPr marL="2011679" marR="0" lvl="6" indent="-96519" algn="l" rtl="0">
              <a:spcBef>
                <a:spcPts val="340"/>
              </a:spcBef>
              <a:buClr>
                <a:srgbClr val="D6903E"/>
              </a:buClr>
              <a:buFont typeface="Noto Symbol"/>
              <a:buChar char="☞"/>
              <a:defRPr/>
            </a:lvl7pPr>
            <a:lvl8pPr marL="2286000" marR="0" lvl="7" indent="-109537" algn="l" rtl="0">
              <a:spcBef>
                <a:spcPts val="340"/>
              </a:spcBef>
              <a:buClr>
                <a:srgbClr val="D6903E"/>
              </a:buClr>
              <a:buFont typeface="Noto Symbol"/>
              <a:buChar char="☞"/>
              <a:defRPr/>
            </a:lvl8pPr>
            <a:lvl9pPr marL="2560320" marR="0" lvl="8" indent="-104457" algn="l" rtl="0">
              <a:spcBef>
                <a:spcPts val="340"/>
              </a:spcBef>
              <a:buClr>
                <a:srgbClr val="D6903E"/>
              </a:buClr>
              <a:buFont typeface="Noto Symbol"/>
              <a:buChar char="☞"/>
              <a:defRPr/>
            </a:lvl9pPr>
          </a:lstStyle>
          <a:p>
            <a:endParaRPr/>
          </a:p>
        </p:txBody>
      </p:sp>
      <p:sp>
        <p:nvSpPr>
          <p:cNvPr id="52" name="Shape 52"/>
          <p:cNvSpPr txBox="1">
            <a:spLocks noGrp="1"/>
          </p:cNvSpPr>
          <p:nvPr>
            <p:ph type="dt" idx="10"/>
          </p:nvPr>
        </p:nvSpPr>
        <p:spPr>
          <a:xfrm>
            <a:off x="5791200" y="6203950"/>
            <a:ext cx="25908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3" name="Shape 53"/>
          <p:cNvSpPr txBox="1">
            <a:spLocks noGrp="1"/>
          </p:cNvSpPr>
          <p:nvPr>
            <p:ph type="ftr" idx="11"/>
          </p:nvPr>
        </p:nvSpPr>
        <p:spPr>
          <a:xfrm>
            <a:off x="2133600" y="6203950"/>
            <a:ext cx="3581400" cy="384300"/>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4" name="Shape 54"/>
          <p:cNvSpPr txBox="1">
            <a:spLocks noGrp="1"/>
          </p:cNvSpPr>
          <p:nvPr>
            <p:ph type="sldNum" idx="12"/>
          </p:nvPr>
        </p:nvSpPr>
        <p:spPr>
          <a:xfrm>
            <a:off x="8410575" y="6181725"/>
            <a:ext cx="609600" cy="457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 sz="1600" b="0" i="0" u="none" strike="noStrike" cap="none">
                <a:solidFill>
                  <a:schemeClr val="lt2"/>
                </a:solidFill>
                <a:latin typeface="Constantia"/>
                <a:ea typeface="Constantia"/>
                <a:cs typeface="Constantia"/>
                <a:sym typeface="Constantia"/>
              </a:rPr>
              <a:t>‹#›</a:t>
            </a:fld>
            <a:endParaRPr lang="en" sz="1600" b="0" i="0" u="none" strike="noStrike" cap="none">
              <a:solidFill>
                <a:schemeClr val="lt2"/>
              </a:solidFill>
              <a:latin typeface="Constantia"/>
              <a:ea typeface="Constantia"/>
              <a:cs typeface="Constantia"/>
              <a:sym typeface="Constantia"/>
            </a:endParaRPr>
          </a:p>
        </p:txBody>
      </p:sp>
      <p:sp>
        <p:nvSpPr>
          <p:cNvPr id="55" name="Shape 55"/>
          <p:cNvSpPr txBox="1">
            <a:spLocks noGrp="1"/>
          </p:cNvSpPr>
          <p:nvPr>
            <p:ph type="title"/>
          </p:nvPr>
        </p:nvSpPr>
        <p:spPr>
          <a:xfrm>
            <a:off x="457200" y="152400"/>
            <a:ext cx="8229600" cy="1219200"/>
          </a:xfrm>
          <a:prstGeom prst="rect">
            <a:avLst/>
          </a:prstGeom>
          <a:noFill/>
          <a:ln>
            <a:noFill/>
          </a:ln>
        </p:spPr>
        <p:txBody>
          <a:bodyPr lIns="91425" tIns="91425" rIns="91425" bIns="91425" anchor="b" anchorCtr="0"/>
          <a:lstStyle>
            <a:lvl1pPr marL="0" marR="0" lvl="0" indent="0" algn="l" rtl="0">
              <a:spcBef>
                <a:spcPts val="0"/>
              </a:spcBef>
              <a:spcAft>
                <a:spcPts val="0"/>
              </a:spcAft>
              <a:defRPr/>
            </a:lvl1pPr>
            <a:lvl2pPr marL="0" marR="0" lvl="1" indent="0" algn="l" rtl="0">
              <a:spcBef>
                <a:spcPts val="0"/>
              </a:spcBef>
              <a:spcAft>
                <a:spcPts val="0"/>
              </a:spcAft>
              <a:defRPr/>
            </a:lvl2pPr>
            <a:lvl3pPr marL="0" marR="0" lvl="2" indent="0" algn="l" rtl="0">
              <a:spcBef>
                <a:spcPts val="0"/>
              </a:spcBef>
              <a:spcAft>
                <a:spcPts val="0"/>
              </a:spcAft>
              <a:defRPr/>
            </a:lvl3pPr>
            <a:lvl4pPr marL="0" marR="0" lvl="3" indent="0" algn="l" rtl="0">
              <a:spcBef>
                <a:spcPts val="0"/>
              </a:spcBef>
              <a:spcAft>
                <a:spcPts val="0"/>
              </a:spcAft>
              <a:defRPr/>
            </a:lvl4pPr>
            <a:lvl5pPr marL="0" marR="0" lvl="4" indent="0" algn="l" rtl="0">
              <a:spcBef>
                <a:spcPts val="0"/>
              </a:spcBef>
              <a:spcAft>
                <a:spcPts val="0"/>
              </a:spcAft>
              <a:defRPr/>
            </a:lvl5pPr>
            <a:lvl6pPr marL="457200" marR="0" lvl="5" indent="0" algn="l" rtl="0">
              <a:spcBef>
                <a:spcPts val="0"/>
              </a:spcBef>
              <a:spcAft>
                <a:spcPts val="0"/>
              </a:spcAft>
              <a:defRPr/>
            </a:lvl6pPr>
            <a:lvl7pPr marL="914400" marR="0" lvl="6" indent="0" algn="l" rtl="0">
              <a:spcBef>
                <a:spcPts val="0"/>
              </a:spcBef>
              <a:spcAft>
                <a:spcPts val="0"/>
              </a:spcAft>
              <a:defRPr/>
            </a:lvl7pPr>
            <a:lvl8pPr marL="1371600" marR="0" lvl="7" indent="0" algn="l" rtl="0">
              <a:spcBef>
                <a:spcPts val="0"/>
              </a:spcBef>
              <a:spcAft>
                <a:spcPts val="0"/>
              </a:spcAft>
              <a:defRPr/>
            </a:lvl8pPr>
            <a:lvl9pPr marL="1828800" marR="0" lvl="8" indent="0" algn="l" rtl="0">
              <a:spcBef>
                <a:spcPts val="0"/>
              </a:spcBef>
              <a:spcAft>
                <a:spcPts val="0"/>
              </a:spcAft>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291150" y="897100"/>
            <a:ext cx="8561700" cy="57855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omic Sans MS"/>
              <a:buNone/>
            </a:pPr>
            <a:r>
              <a:rPr lang="en" sz="2400" i="0" u="none" strike="noStrike" cap="none">
                <a:solidFill>
                  <a:schemeClr val="lt1"/>
                </a:solidFill>
                <a:latin typeface="Georgia"/>
                <a:ea typeface="Georgia"/>
                <a:cs typeface="Georgia"/>
                <a:sym typeface="Georgia"/>
              </a:rPr>
              <a:t>I. 1777 – Congress creates the Articles of Confederation – this document created a framework of laws for the first government of the United States.  It lasted 10 years.  </a:t>
            </a:r>
            <a:r>
              <a:rPr lang="en" sz="2400" b="0" i="0" u="none" strike="noStrike" cap="none">
                <a:solidFill>
                  <a:schemeClr val="lt1"/>
                </a:solidFill>
                <a:latin typeface="Georgia"/>
                <a:ea typeface="Georgia"/>
                <a:cs typeface="Georgia"/>
                <a:sym typeface="Georgia"/>
              </a:rPr>
              <a:t> </a:t>
            </a:r>
          </a:p>
          <a:p>
            <a:pPr marL="0" marR="0" lvl="0" indent="0" algn="l" rtl="0">
              <a:lnSpc>
                <a:spcPct val="100000"/>
              </a:lnSpc>
              <a:spcBef>
                <a:spcPts val="0"/>
              </a:spcBef>
              <a:spcAft>
                <a:spcPts val="0"/>
              </a:spcAft>
              <a:buClr>
                <a:schemeClr val="lt1"/>
              </a:buClr>
              <a:buFont typeface="Arial"/>
              <a:buNone/>
            </a:pPr>
            <a:endParaRPr sz="24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Major Sections of the Articles: </a:t>
            </a:r>
          </a:p>
          <a:p>
            <a:pPr marL="0" marR="0" lvl="0" indent="0" algn="l" rtl="0">
              <a:lnSpc>
                <a:spcPct val="100000"/>
              </a:lnSpc>
              <a:spcBef>
                <a:spcPts val="0"/>
              </a:spcBef>
              <a:spcAft>
                <a:spcPts val="0"/>
              </a:spcAft>
              <a:buClr>
                <a:schemeClr val="lt1"/>
              </a:buClr>
              <a:buFont typeface="Arial"/>
              <a:buNone/>
            </a:pPr>
            <a:endParaRPr sz="24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1. Each state had one vote in Congress</a:t>
            </a:r>
          </a:p>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2. Congress could pass laws with the approval of 9 of the 13 states</a:t>
            </a:r>
          </a:p>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3. Congress could declare war, appoint military officers and make money</a:t>
            </a:r>
          </a:p>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4. Congress could not pass laws regarding taxes (to raise money, Congress had to ask the states) </a:t>
            </a:r>
          </a:p>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5. Congress could not regulate trade or arguments between the states</a:t>
            </a:r>
          </a:p>
          <a:p>
            <a:pPr marL="0" marR="0" lvl="0" indent="0" algn="l" rtl="0">
              <a:lnSpc>
                <a:spcPct val="100000"/>
              </a:lnSpc>
              <a:spcBef>
                <a:spcPts val="0"/>
              </a:spcBef>
              <a:spcAft>
                <a:spcPts val="0"/>
              </a:spcAft>
              <a:buClr>
                <a:schemeClr val="lt1"/>
              </a:buClr>
              <a:buFont typeface="Arial"/>
              <a:buNone/>
            </a:pPr>
            <a:endParaRPr sz="18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None/>
            </a:pPr>
            <a:endParaRPr sz="1800" b="0" i="0" u="none" strike="noStrike" cap="none">
              <a:solidFill>
                <a:schemeClr val="lt1"/>
              </a:solidFill>
              <a:latin typeface="Constantia"/>
              <a:ea typeface="Constantia"/>
              <a:cs typeface="Constantia"/>
              <a:sym typeface="Constantia"/>
            </a:endParaRPr>
          </a:p>
        </p:txBody>
      </p:sp>
      <p:sp>
        <p:nvSpPr>
          <p:cNvPr id="109" name="Shape 109"/>
          <p:cNvSpPr/>
          <p:nvPr/>
        </p:nvSpPr>
        <p:spPr>
          <a:xfrm>
            <a:off x="291150" y="364025"/>
            <a:ext cx="8442642" cy="479075"/>
          </a:xfrm>
          <a:prstGeom prst="rect">
            <a:avLst/>
          </a:prstGeom>
        </p:spPr>
        <p:txBody>
          <a:bodyPr>
            <a:prstTxWarp prst="textPlain">
              <a:avLst/>
            </a:prstTxWarp>
          </a:bodyPr>
          <a:lstStyle/>
          <a:p>
            <a:pPr lvl="0" algn="ctr"/>
            <a:r>
              <a:rPr b="0" i="0">
                <a:ln w="9525" cap="flat" cmpd="sng">
                  <a:solidFill>
                    <a:srgbClr val="000000"/>
                  </a:solidFill>
                  <a:prstDash val="solid"/>
                  <a:round/>
                  <a:headEnd type="none" w="med" len="med"/>
                  <a:tailEnd type="none" w="med" len="med"/>
                </a:ln>
                <a:solidFill>
                  <a:srgbClr val="3C78D8"/>
                </a:solidFill>
                <a:latin typeface="Sigmar One"/>
              </a:rPr>
              <a:t>The Articles of Confederation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p:nvPr/>
        </p:nvSpPr>
        <p:spPr>
          <a:xfrm>
            <a:off x="403425" y="529125"/>
            <a:ext cx="8393312" cy="913275"/>
          </a:xfrm>
          <a:prstGeom prst="rect">
            <a:avLst/>
          </a:prstGeom>
        </p:spPr>
        <p:txBody>
          <a:bodyPr>
            <a:prstTxWarp prst="textPlain">
              <a:avLst/>
            </a:prstTxWarp>
          </a:bodyPr>
          <a:lstStyle/>
          <a:p>
            <a:pPr lvl="0" algn="ctr"/>
            <a:r>
              <a:rPr b="0" i="0">
                <a:ln w="9525" cap="flat" cmpd="sng">
                  <a:solidFill>
                    <a:srgbClr val="000000"/>
                  </a:solidFill>
                  <a:prstDash val="solid"/>
                  <a:round/>
                  <a:headEnd type="none" w="med" len="med"/>
                  <a:tailEnd type="none" w="med" len="med"/>
                </a:ln>
                <a:solidFill>
                  <a:srgbClr val="3C78D8"/>
                </a:solidFill>
                <a:latin typeface="Sigmar One"/>
              </a:rPr>
              <a:t>The Northwest Ordinance:</a:t>
            </a:r>
          </a:p>
        </p:txBody>
      </p:sp>
      <p:sp>
        <p:nvSpPr>
          <p:cNvPr id="115" name="Shape 115"/>
          <p:cNvSpPr txBox="1"/>
          <p:nvPr/>
        </p:nvSpPr>
        <p:spPr>
          <a:xfrm>
            <a:off x="344050" y="1731200"/>
            <a:ext cx="3360900" cy="3705300"/>
          </a:xfrm>
          <a:prstGeom prst="rect">
            <a:avLst/>
          </a:prstGeom>
          <a:noFill/>
          <a:ln>
            <a:noFill/>
          </a:ln>
        </p:spPr>
        <p:txBody>
          <a:bodyPr lIns="91425" tIns="91425" rIns="91425" bIns="91425" anchor="ctr" anchorCtr="0">
            <a:noAutofit/>
          </a:bodyPr>
          <a:lstStyle/>
          <a:p>
            <a:pPr lvl="0" rtl="0">
              <a:spcBef>
                <a:spcPts val="0"/>
              </a:spcBef>
              <a:buNone/>
            </a:pPr>
            <a:r>
              <a:rPr lang="en" sz="2000">
                <a:solidFill>
                  <a:srgbClr val="FFFFFF"/>
                </a:solidFill>
                <a:latin typeface="Sanchez"/>
                <a:ea typeface="Sanchez"/>
                <a:cs typeface="Sanchez"/>
                <a:sym typeface="Sanchez"/>
              </a:rPr>
              <a:t>Under the Articles of Confederation, Congress created the Northwest Ordinance of 1787.  Congress divided the territory into sections of 640 acres that were then given to citizens at a low cost.  When the territory’s population reached 60,000, they could apply to become a state.  </a:t>
            </a:r>
          </a:p>
        </p:txBody>
      </p:sp>
      <p:pic>
        <p:nvPicPr>
          <p:cNvPr id="116" name="Shape 116" descr="Image result for the Northwest ordinance map"/>
          <p:cNvPicPr preferRelativeResize="0"/>
          <p:nvPr/>
        </p:nvPicPr>
        <p:blipFill>
          <a:blip r:embed="rId3">
            <a:alphaModFix/>
          </a:blip>
          <a:stretch>
            <a:fillRect/>
          </a:stretch>
        </p:blipFill>
        <p:spPr>
          <a:xfrm>
            <a:off x="3781500" y="1680574"/>
            <a:ext cx="5015249" cy="3765775"/>
          </a:xfrm>
          <a:prstGeom prst="rect">
            <a:avLst/>
          </a:prstGeom>
          <a:noFill/>
          <a:ln w="9525" cap="flat" cmpd="sng">
            <a:solidFill>
              <a:srgbClr val="000000"/>
            </a:solidFill>
            <a:prstDash val="solid"/>
            <a:round/>
            <a:headEnd type="none" w="med" len="med"/>
            <a:tailEnd type="none" w="med" len="me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p:nvPr/>
        </p:nvSpPr>
        <p:spPr>
          <a:xfrm>
            <a:off x="357300" y="397000"/>
            <a:ext cx="8405700" cy="4643400"/>
          </a:xfrm>
          <a:prstGeom prst="rect">
            <a:avLst/>
          </a:prstGeom>
          <a:noFill/>
          <a:ln>
            <a:noFill/>
          </a:ln>
        </p:spPr>
        <p:txBody>
          <a:bodyPr lIns="91425" tIns="0" rIns="91425" bIns="0" anchor="ctr" anchorCtr="0">
            <a:noAutofit/>
          </a:bodyPr>
          <a:lstStyle/>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The Articles of Confederation set up a </a:t>
            </a:r>
            <a:r>
              <a:rPr lang="en" sz="2400">
                <a:solidFill>
                  <a:schemeClr val="lt1"/>
                </a:solidFill>
                <a:latin typeface="Georgia"/>
                <a:ea typeface="Georgia"/>
                <a:cs typeface="Georgia"/>
                <a:sym typeface="Georgia"/>
              </a:rPr>
              <a:t>very loose organization of states, where that national government didn’t have much power.  This led to many problems.</a:t>
            </a:r>
          </a:p>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 </a:t>
            </a:r>
          </a:p>
          <a:p>
            <a:pPr marR="0" lvl="0" algn="l" rtl="0">
              <a:lnSpc>
                <a:spcPct val="100000"/>
              </a:lnSpc>
              <a:spcBef>
                <a:spcPts val="0"/>
              </a:spcBef>
              <a:spcAft>
                <a:spcPts val="0"/>
              </a:spcAft>
              <a:buNone/>
            </a:pPr>
            <a:r>
              <a:rPr lang="en" sz="2400">
                <a:solidFill>
                  <a:schemeClr val="lt1"/>
                </a:solidFill>
                <a:latin typeface="Georgia"/>
                <a:ea typeface="Georgia"/>
                <a:cs typeface="Georgia"/>
                <a:sym typeface="Georgia"/>
              </a:rPr>
              <a:t>1. </a:t>
            </a:r>
            <a:r>
              <a:rPr lang="en" sz="2400" b="0" i="0" u="none" strike="noStrike" cap="none">
                <a:solidFill>
                  <a:schemeClr val="lt1"/>
                </a:solidFill>
                <a:latin typeface="Georgia"/>
                <a:ea typeface="Georgia"/>
                <a:cs typeface="Georgia"/>
                <a:sym typeface="Georgia"/>
              </a:rPr>
              <a:t>The U.S. owed millions of dollars, but had no way to pay it back</a:t>
            </a:r>
          </a:p>
          <a:p>
            <a:pPr marL="0" marR="0" lvl="0" indent="0" algn="l" rtl="0">
              <a:lnSpc>
                <a:spcPct val="100000"/>
              </a:lnSpc>
              <a:spcBef>
                <a:spcPts val="0"/>
              </a:spcBef>
              <a:spcAft>
                <a:spcPts val="0"/>
              </a:spcAft>
              <a:buClr>
                <a:schemeClr val="lt1"/>
              </a:buClr>
              <a:buFont typeface="Arial"/>
              <a:buNone/>
            </a:pPr>
            <a:endParaRPr sz="240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lt1"/>
              </a:buClr>
              <a:buFont typeface="Arial"/>
              <a:buNone/>
            </a:pPr>
            <a:endParaRPr sz="240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lt1"/>
              </a:buClr>
              <a:buFont typeface="Arial"/>
              <a:buNone/>
            </a:pPr>
            <a:endParaRPr sz="240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lt1"/>
              </a:buClr>
              <a:buSzPct val="25000"/>
              <a:buFont typeface="Comic Sans MS"/>
              <a:buNone/>
            </a:pPr>
            <a:r>
              <a:rPr lang="en" sz="2400">
                <a:solidFill>
                  <a:schemeClr val="lt1"/>
                </a:solidFill>
                <a:latin typeface="Georgia"/>
                <a:ea typeface="Georgia"/>
                <a:cs typeface="Georgia"/>
                <a:sym typeface="Georgia"/>
              </a:rPr>
              <a:t>2. </a:t>
            </a:r>
            <a:r>
              <a:rPr lang="en" sz="2400" b="0" i="0" u="none" strike="noStrike" cap="none">
                <a:solidFill>
                  <a:schemeClr val="lt1"/>
                </a:solidFill>
                <a:latin typeface="Georgia"/>
                <a:ea typeface="Georgia"/>
                <a:cs typeface="Georgia"/>
                <a:sym typeface="Georgia"/>
              </a:rPr>
              <a:t>Many of the states were taxing goods that crossed into their borders and the states argued about the taxes often </a:t>
            </a:r>
          </a:p>
          <a:p>
            <a:pPr marL="0" marR="0" lvl="0" indent="0" algn="l" rtl="0">
              <a:lnSpc>
                <a:spcPct val="100000"/>
              </a:lnSpc>
              <a:spcBef>
                <a:spcPts val="0"/>
              </a:spcBef>
              <a:spcAft>
                <a:spcPts val="0"/>
              </a:spcAft>
              <a:buClr>
                <a:schemeClr val="lt1"/>
              </a:buClr>
              <a:buSzPct val="25000"/>
              <a:buFont typeface="Comic Sans MS"/>
              <a:buNone/>
            </a:pPr>
            <a:r>
              <a:rPr lang="en" sz="2400" b="0" i="0" u="none" strike="noStrike" cap="none">
                <a:solidFill>
                  <a:schemeClr val="lt1"/>
                </a:solidFill>
                <a:latin typeface="Georgia"/>
                <a:ea typeface="Georgia"/>
                <a:cs typeface="Georgia"/>
                <a:sym typeface="Georgia"/>
              </a:rPr>
              <a:t> </a:t>
            </a:r>
          </a:p>
          <a:p>
            <a:pPr marL="0" marR="0" lvl="0" indent="0" algn="l" rtl="0">
              <a:lnSpc>
                <a:spcPct val="100000"/>
              </a:lnSpc>
              <a:spcBef>
                <a:spcPts val="0"/>
              </a:spcBef>
              <a:spcAft>
                <a:spcPts val="0"/>
              </a:spcAft>
              <a:buClr>
                <a:schemeClr val="lt1"/>
              </a:buClr>
              <a:buFont typeface="Arial"/>
              <a:buNone/>
            </a:pPr>
            <a:endParaRPr sz="700" b="0" i="0" u="none" strike="noStrike" cap="none">
              <a:solidFill>
                <a:schemeClr val="lt1"/>
              </a:solidFill>
              <a:latin typeface="Comic Sans MS"/>
              <a:ea typeface="Comic Sans MS"/>
              <a:cs typeface="Comic Sans MS"/>
              <a:sym typeface="Comic Sans MS"/>
            </a:endParaRPr>
          </a:p>
          <a:p>
            <a:pPr marL="0" marR="0" lvl="0" indent="0" algn="l" rtl="0">
              <a:lnSpc>
                <a:spcPct val="100000"/>
              </a:lnSpc>
              <a:spcBef>
                <a:spcPts val="0"/>
              </a:spcBef>
              <a:spcAft>
                <a:spcPts val="0"/>
              </a:spcAft>
              <a:buNone/>
            </a:pPr>
            <a:endParaRPr sz="700" b="0" i="0" u="none" strike="noStrike" cap="none">
              <a:solidFill>
                <a:schemeClr val="lt1"/>
              </a:solidFill>
              <a:latin typeface="Comic Sans MS"/>
              <a:ea typeface="Comic Sans MS"/>
              <a:cs typeface="Comic Sans MS"/>
              <a:sym typeface="Comic Sans MS"/>
            </a:endParaRPr>
          </a:p>
        </p:txBody>
      </p:sp>
      <p:sp>
        <p:nvSpPr>
          <p:cNvPr id="122" name="Shape 122" descr="shays4"/>
          <p:cNvSpPr txBox="1"/>
          <p:nvPr/>
        </p:nvSpPr>
        <p:spPr>
          <a:xfrm>
            <a:off x="130175" y="-1347787"/>
            <a:ext cx="2152500" cy="18477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p:nvPr/>
        </p:nvSpPr>
        <p:spPr>
          <a:xfrm>
            <a:off x="374175" y="754275"/>
            <a:ext cx="8372700" cy="3890400"/>
          </a:xfrm>
          <a:prstGeom prst="rect">
            <a:avLst/>
          </a:prstGeom>
          <a:noFill/>
          <a:ln>
            <a:noFill/>
          </a:ln>
        </p:spPr>
        <p:txBody>
          <a:bodyPr lIns="91425" tIns="0" rIns="91425" bIns="0" anchor="ctr" anchorCtr="0">
            <a:noAutofit/>
          </a:bodyPr>
          <a:lstStyle/>
          <a:p>
            <a:pPr lvl="0" rtl="0">
              <a:spcBef>
                <a:spcPts val="0"/>
              </a:spcBef>
              <a:buNone/>
            </a:pPr>
            <a:r>
              <a:rPr lang="en" sz="2400">
                <a:solidFill>
                  <a:schemeClr val="lt1"/>
                </a:solidFill>
                <a:latin typeface="Georgia"/>
                <a:ea typeface="Georgia"/>
                <a:cs typeface="Georgia"/>
                <a:sym typeface="Georgia"/>
              </a:rPr>
              <a:t>3. Spain closed its port in New Orleans and the U.S. government had no way to stop them.</a:t>
            </a:r>
          </a:p>
          <a:p>
            <a:pPr lvl="0" rtl="0">
              <a:spcBef>
                <a:spcPts val="0"/>
              </a:spcBef>
              <a:buNone/>
            </a:pPr>
            <a:endParaRPr sz="2400">
              <a:solidFill>
                <a:schemeClr val="lt1"/>
              </a:solidFill>
              <a:latin typeface="Georgia"/>
              <a:ea typeface="Georgia"/>
              <a:cs typeface="Georgia"/>
              <a:sym typeface="Georgia"/>
            </a:endParaRPr>
          </a:p>
          <a:p>
            <a:pPr lvl="0" rtl="0">
              <a:spcBef>
                <a:spcPts val="0"/>
              </a:spcBef>
              <a:buNone/>
            </a:pPr>
            <a:endParaRPr sz="2400">
              <a:solidFill>
                <a:schemeClr val="lt1"/>
              </a:solidFill>
              <a:latin typeface="Georgia"/>
              <a:ea typeface="Georgia"/>
              <a:cs typeface="Georgia"/>
              <a:sym typeface="Georgia"/>
            </a:endParaRPr>
          </a:p>
          <a:p>
            <a:pPr lvl="0" rtl="0">
              <a:spcBef>
                <a:spcPts val="0"/>
              </a:spcBef>
              <a:buNone/>
            </a:pPr>
            <a:endParaRPr sz="2400">
              <a:solidFill>
                <a:schemeClr val="lt1"/>
              </a:solidFill>
              <a:latin typeface="Georgia"/>
              <a:ea typeface="Georgia"/>
              <a:cs typeface="Georgia"/>
              <a:sym typeface="Georgia"/>
            </a:endParaRPr>
          </a:p>
          <a:p>
            <a:pPr lvl="0" rtl="0">
              <a:spcBef>
                <a:spcPts val="0"/>
              </a:spcBef>
              <a:buNone/>
            </a:pPr>
            <a:endParaRPr sz="2400">
              <a:solidFill>
                <a:schemeClr val="lt1"/>
              </a:solidFill>
              <a:latin typeface="Georgia"/>
              <a:ea typeface="Georgia"/>
              <a:cs typeface="Georgia"/>
              <a:sym typeface="Georgia"/>
            </a:endParaRPr>
          </a:p>
          <a:p>
            <a:pPr lvl="0" rtl="0">
              <a:spcBef>
                <a:spcPts val="0"/>
              </a:spcBef>
              <a:buNone/>
            </a:pPr>
            <a:endParaRPr sz="2400">
              <a:solidFill>
                <a:schemeClr val="lt1"/>
              </a:solidFill>
              <a:latin typeface="Georgia"/>
              <a:ea typeface="Georgia"/>
              <a:cs typeface="Georgia"/>
              <a:sym typeface="Georgia"/>
            </a:endParaRPr>
          </a:p>
          <a:p>
            <a:pPr lvl="0" rtl="0">
              <a:spcBef>
                <a:spcPts val="0"/>
              </a:spcBef>
              <a:buClr>
                <a:schemeClr val="lt1"/>
              </a:buClr>
              <a:buFont typeface="Comic Sans MS"/>
              <a:buNone/>
            </a:pPr>
            <a:endParaRPr sz="2400">
              <a:solidFill>
                <a:schemeClr val="lt1"/>
              </a:solidFill>
              <a:latin typeface="Georgia"/>
              <a:ea typeface="Georgia"/>
              <a:cs typeface="Georgia"/>
              <a:sym typeface="Georgia"/>
            </a:endParaRPr>
          </a:p>
          <a:p>
            <a:pPr marR="0" lvl="0" algn="l" rtl="0">
              <a:lnSpc>
                <a:spcPct val="100000"/>
              </a:lnSpc>
              <a:spcBef>
                <a:spcPts val="0"/>
              </a:spcBef>
              <a:spcAft>
                <a:spcPts val="0"/>
              </a:spcAft>
              <a:buNone/>
            </a:pPr>
            <a:r>
              <a:rPr lang="en" sz="2400">
                <a:solidFill>
                  <a:schemeClr val="lt1"/>
                </a:solidFill>
                <a:latin typeface="Georgia"/>
                <a:ea typeface="Georgia"/>
                <a:cs typeface="Georgia"/>
                <a:sym typeface="Georgia"/>
              </a:rPr>
              <a:t>4. </a:t>
            </a:r>
            <a:r>
              <a:rPr lang="en" sz="2400" b="0" i="0" u="none" strike="noStrike" cap="none">
                <a:solidFill>
                  <a:schemeClr val="lt1"/>
                </a:solidFill>
                <a:latin typeface="Georgia"/>
                <a:ea typeface="Georgia"/>
                <a:cs typeface="Georgia"/>
                <a:sym typeface="Georgia"/>
              </a:rPr>
              <a:t>N.Y and N.H. both claimed Vermont (no way to settle the argument) </a:t>
            </a:r>
          </a:p>
          <a:p>
            <a:pPr marL="0" marR="0" lvl="0" indent="0" algn="l" rtl="0">
              <a:lnSpc>
                <a:spcPct val="100000"/>
              </a:lnSpc>
              <a:spcBef>
                <a:spcPts val="0"/>
              </a:spcBef>
              <a:spcAft>
                <a:spcPts val="0"/>
              </a:spcAft>
              <a:buClr>
                <a:schemeClr val="lt1"/>
              </a:buClr>
              <a:buSzPct val="25000"/>
              <a:buFont typeface="Comic Sans MS"/>
              <a:buNone/>
            </a:pPr>
            <a:r>
              <a:rPr lang="en" sz="1100" b="0" i="0" u="none" strike="noStrike" cap="none">
                <a:solidFill>
                  <a:schemeClr val="lt1"/>
                </a:solidFill>
                <a:latin typeface="Comic Sans MS"/>
                <a:ea typeface="Comic Sans MS"/>
                <a:cs typeface="Comic Sans MS"/>
                <a:sym typeface="Comic Sans MS"/>
              </a:rPr>
              <a:t> </a:t>
            </a:r>
          </a:p>
          <a:p>
            <a:pPr marL="0" marR="0" lvl="0" indent="0" algn="l" rtl="0">
              <a:lnSpc>
                <a:spcPct val="100000"/>
              </a:lnSpc>
              <a:spcBef>
                <a:spcPts val="0"/>
              </a:spcBef>
              <a:spcAft>
                <a:spcPts val="0"/>
              </a:spcAft>
              <a:buNone/>
            </a:pPr>
            <a:endParaRPr sz="7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p:nvPr/>
        </p:nvSpPr>
        <p:spPr>
          <a:xfrm>
            <a:off x="457200" y="438900"/>
            <a:ext cx="8229600" cy="33060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None/>
            </a:pPr>
            <a:r>
              <a:rPr lang="en" sz="2400">
                <a:solidFill>
                  <a:schemeClr val="lt1"/>
                </a:solidFill>
                <a:latin typeface="Georgia"/>
                <a:ea typeface="Georgia"/>
                <a:cs typeface="Georgia"/>
                <a:sym typeface="Georgia"/>
              </a:rPr>
              <a:t>5. </a:t>
            </a:r>
            <a:r>
              <a:rPr lang="en" sz="2400" b="0" i="0" u="none" strike="noStrike" cap="none">
                <a:solidFill>
                  <a:schemeClr val="lt1"/>
                </a:solidFill>
                <a:latin typeface="Georgia"/>
                <a:ea typeface="Georgia"/>
                <a:cs typeface="Georgia"/>
                <a:sym typeface="Georgia"/>
              </a:rPr>
              <a:t>Britain refused to withdraw its troops from the Ohio River Valley. </a:t>
            </a:r>
          </a:p>
          <a:p>
            <a:pPr marR="0" lvl="0" algn="l" rtl="0">
              <a:lnSpc>
                <a:spcPct val="100000"/>
              </a:lnSpc>
              <a:spcBef>
                <a:spcPts val="0"/>
              </a:spcBef>
              <a:spcAft>
                <a:spcPts val="0"/>
              </a:spcAft>
              <a:buNone/>
            </a:pPr>
            <a:endParaRPr sz="2400">
              <a:solidFill>
                <a:schemeClr val="lt1"/>
              </a:solidFill>
              <a:latin typeface="Georgia"/>
              <a:ea typeface="Georgia"/>
              <a:cs typeface="Georgia"/>
              <a:sym typeface="Georgia"/>
            </a:endParaRPr>
          </a:p>
          <a:p>
            <a:pPr marR="0" lvl="0" algn="l" rtl="0">
              <a:lnSpc>
                <a:spcPct val="100000"/>
              </a:lnSpc>
              <a:spcBef>
                <a:spcPts val="0"/>
              </a:spcBef>
              <a:spcAft>
                <a:spcPts val="0"/>
              </a:spcAft>
              <a:buNone/>
            </a:pPr>
            <a:endParaRPr sz="2400">
              <a:solidFill>
                <a:schemeClr val="lt1"/>
              </a:solidFill>
              <a:latin typeface="Georgia"/>
              <a:ea typeface="Georgia"/>
              <a:cs typeface="Georgia"/>
              <a:sym typeface="Georgia"/>
            </a:endParaRPr>
          </a:p>
          <a:p>
            <a:pPr marR="0" lvl="0" algn="l" rtl="0">
              <a:lnSpc>
                <a:spcPct val="100000"/>
              </a:lnSpc>
              <a:spcBef>
                <a:spcPts val="0"/>
              </a:spcBef>
              <a:spcAft>
                <a:spcPts val="0"/>
              </a:spcAft>
              <a:buNone/>
            </a:pPr>
            <a:endParaRPr sz="2400">
              <a:solidFill>
                <a:schemeClr val="lt1"/>
              </a:solidFill>
              <a:latin typeface="Georgia"/>
              <a:ea typeface="Georgia"/>
              <a:cs typeface="Georgia"/>
              <a:sym typeface="Georgia"/>
            </a:endParaRPr>
          </a:p>
          <a:p>
            <a:pPr marR="0" lvl="0" algn="l" rtl="0">
              <a:lnSpc>
                <a:spcPct val="100000"/>
              </a:lnSpc>
              <a:spcBef>
                <a:spcPts val="0"/>
              </a:spcBef>
              <a:spcAft>
                <a:spcPts val="0"/>
              </a:spcAft>
              <a:buNone/>
            </a:pPr>
            <a:endParaRPr sz="2400">
              <a:solidFill>
                <a:schemeClr val="lt1"/>
              </a:solidFill>
              <a:latin typeface="Georgia"/>
              <a:ea typeface="Georgia"/>
              <a:cs typeface="Georgia"/>
              <a:sym typeface="Georgia"/>
            </a:endParaRPr>
          </a:p>
          <a:p>
            <a:pPr marR="0" lvl="0" algn="l" rtl="0">
              <a:lnSpc>
                <a:spcPct val="100000"/>
              </a:lnSpc>
              <a:spcBef>
                <a:spcPts val="0"/>
              </a:spcBef>
              <a:spcAft>
                <a:spcPts val="0"/>
              </a:spcAft>
              <a:buNone/>
            </a:pPr>
            <a:endParaRPr sz="240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chemeClr val="lt1"/>
              </a:buClr>
              <a:buSzPct val="25000"/>
              <a:buFont typeface="Comic Sans MS"/>
              <a:buNone/>
            </a:pPr>
            <a:r>
              <a:rPr lang="en" sz="2400">
                <a:solidFill>
                  <a:schemeClr val="lt1"/>
                </a:solidFill>
                <a:latin typeface="Georgia"/>
                <a:ea typeface="Georgia"/>
                <a:cs typeface="Georgia"/>
                <a:sym typeface="Georgia"/>
              </a:rPr>
              <a:t>6. </a:t>
            </a:r>
            <a:r>
              <a:rPr lang="en" sz="2400" b="0" i="0" u="none" strike="noStrike" cap="none">
                <a:solidFill>
                  <a:schemeClr val="lt1"/>
                </a:solidFill>
                <a:latin typeface="Georgia"/>
                <a:ea typeface="Georgia"/>
                <a:cs typeface="Georgia"/>
                <a:sym typeface="Georgia"/>
              </a:rPr>
              <a:t>Congress and the states each printed their own money, it was difficult to determine the money’s worth.  Congress did not have enough gold or silver to make coins.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p:nvPr/>
        </p:nvSpPr>
        <p:spPr>
          <a:xfrm>
            <a:off x="423450" y="152400"/>
            <a:ext cx="8349900" cy="4155000"/>
          </a:xfrm>
          <a:prstGeom prst="rect">
            <a:avLst/>
          </a:prstGeom>
          <a:noFill/>
          <a:ln>
            <a:noFill/>
          </a:ln>
        </p:spPr>
        <p:txBody>
          <a:bodyPr lIns="91425" tIns="91425" rIns="91425" bIns="91425" anchor="ctr" anchorCtr="0">
            <a:noAutofit/>
          </a:bodyPr>
          <a:lstStyle/>
          <a:p>
            <a:pPr marL="0" lvl="0" indent="0" rtl="0">
              <a:spcBef>
                <a:spcPts val="0"/>
              </a:spcBef>
              <a:buNone/>
            </a:pPr>
            <a:r>
              <a:rPr lang="en" sz="2400">
                <a:solidFill>
                  <a:srgbClr val="FFFFFF"/>
                </a:solidFill>
                <a:latin typeface="Georgia"/>
                <a:ea typeface="Georgia"/>
                <a:cs typeface="Georgia"/>
                <a:sym typeface="Georgia"/>
              </a:rPr>
              <a:t>7. Shays’ Rebellion - Because of the money shortage, farmers in Massachusetts were ordered to sell their land to pay their debts. Daniel Shay led a rebellion by closing down courthouses to keep the judges from taking their farms, and to prevent them from jailing the debtors. He and his followers also seized an arsenal of weapons.  Congress eventually sent in the militia to control the rebellion, but it showed Congress how little power they had. Shay’s Rebellion shocked Congress into changing the Articles of Confederation.</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er">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286</Words>
  <Application>Microsoft Macintosh PowerPoint</Application>
  <PresentationFormat>On-screen Show (4:3)</PresentationFormat>
  <Paragraphs>37</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Sigmar One</vt:lpstr>
      <vt:lpstr>Arial</vt:lpstr>
      <vt:lpstr>Noto Symbol</vt:lpstr>
      <vt:lpstr>Sanchez</vt:lpstr>
      <vt:lpstr>Constantia</vt:lpstr>
      <vt:lpstr>Comic Sans MS</vt:lpstr>
      <vt:lpstr>Georgia</vt:lpstr>
      <vt:lpstr>Simple Light</vt:lpstr>
      <vt:lpstr>Paper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2017-11-28T13:13:22Z</dcterms:modified>
</cp:coreProperties>
</file>